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4"/>
  </p:notesMasterIdLst>
  <p:sldIdLst>
    <p:sldId id="256" r:id="rId2"/>
    <p:sldId id="257" r:id="rId3"/>
    <p:sldId id="261" r:id="rId4"/>
    <p:sldId id="262" r:id="rId5"/>
    <p:sldId id="305" r:id="rId6"/>
    <p:sldId id="264" r:id="rId7"/>
    <p:sldId id="259" r:id="rId8"/>
    <p:sldId id="277" r:id="rId9"/>
    <p:sldId id="263" r:id="rId10"/>
    <p:sldId id="306" r:id="rId11"/>
    <p:sldId id="268" r:id="rId12"/>
    <p:sldId id="308" r:id="rId13"/>
    <p:sldId id="313" r:id="rId14"/>
    <p:sldId id="270" r:id="rId15"/>
    <p:sldId id="312" r:id="rId16"/>
    <p:sldId id="309" r:id="rId17"/>
    <p:sldId id="314" r:id="rId18"/>
    <p:sldId id="311" r:id="rId19"/>
    <p:sldId id="310" r:id="rId20"/>
    <p:sldId id="269" r:id="rId21"/>
    <p:sldId id="307" r:id="rId22"/>
    <p:sldId id="267" r:id="rId23"/>
  </p:sldIdLst>
  <p:sldSz cx="9144000" cy="5143500" type="screen16x9"/>
  <p:notesSz cx="6858000" cy="9144000"/>
  <p:embeddedFontLst>
    <p:embeddedFont>
      <p:font typeface="Montserrat" panose="020B0604020202020204" charset="0"/>
      <p:regular r:id="rId25"/>
      <p:bold r:id="rId26"/>
      <p:italic r:id="rId27"/>
      <p:boldItalic r:id="rId28"/>
    </p:embeddedFont>
    <p:embeddedFont>
      <p:font typeface="Montserrat ExtraBold" panose="020B0604020202020204" charset="0"/>
      <p:bold r:id="rId29"/>
      <p:boldItalic r:id="rId30"/>
    </p:embeddedFont>
    <p:embeddedFont>
      <p:font typeface="Montserrat ExtraLight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8D5F8B-7151-4A28-AA0D-17A8E96ED719}">
  <a:tblStyle styleId="{DD8D5F8B-7151-4A28-AA0D-17A8E96ED7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177" autoAdjust="0"/>
  </p:normalViewPr>
  <p:slideViewPr>
    <p:cSldViewPr snapToGrid="0">
      <p:cViewPr varScale="1">
        <p:scale>
          <a:sx n="139" d="100"/>
          <a:sy n="139" d="100"/>
        </p:scale>
        <p:origin x="12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83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626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24861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0366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62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9706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7319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33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f9262ee2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f9262ee2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7807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390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g7f9262ee2f_0_26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" name="Google Shape;2039;g7f9262ee2f_0_26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 hasCustomPrompt="1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>
            <a:spLocks noGrp="1"/>
          </p:cNvSpPr>
          <p:nvPr>
            <p:ph type="subTitle" idx="1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title" idx="2" hasCustomPrompt="1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>
            <a:spLocks noGrp="1"/>
          </p:cNvSpPr>
          <p:nvPr>
            <p:ph type="subTitle" idx="3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title" idx="4" hasCustomPrompt="1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>
            <a:spLocks noGrp="1"/>
          </p:cNvSpPr>
          <p:nvPr>
            <p:ph type="subTitle" idx="5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4" r:id="rId10"/>
    <p:sldLayoutId id="2147483665" r:id="rId11"/>
    <p:sldLayoutId id="2147483666" r:id="rId12"/>
    <p:sldLayoutId id="2147483669" r:id="rId13"/>
    <p:sldLayoutId id="214748367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do.dev/tutorials/csharp-md5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1919037" y="1920472"/>
            <a:ext cx="5528509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E-book app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Nguyen Xuan Huy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C#</a:t>
            </a:r>
            <a:endParaRPr sz="220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form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8C48B26-57D9-41DB-BCE6-2F4D570AA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500" y="897848"/>
            <a:ext cx="7267000" cy="404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2620494" y="4542799"/>
            <a:ext cx="41565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l">
              <a:buNone/>
            </a:pPr>
            <a:r>
              <a:rPr lang="en-US" sz="1600" b="1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Password Encryption using MD5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865ABB-AC97-40BF-BD8E-752026824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159" y="940023"/>
            <a:ext cx="6538304" cy="36027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07F971E-35AA-4EED-85F1-920A4A0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879" y="289825"/>
            <a:ext cx="6767726" cy="465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5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515549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Singleton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1A5B55C-7386-4F1B-A527-EF8FF3062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749" y="998621"/>
            <a:ext cx="4522502" cy="386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13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5155495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database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81772D0-BE7B-4B14-9FCD-1F68B37A2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526" y="1136984"/>
            <a:ext cx="7218947" cy="33207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6" name="Google Shape;366;p5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5AC70B-71FD-4C1D-9A0D-60D073558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200" y="3165837"/>
            <a:ext cx="6980817" cy="13896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BCAE22-B0CC-45B9-9919-913CFEBF8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200" y="605474"/>
            <a:ext cx="6980817" cy="236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047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4C8FBE0-1DA2-4B37-9621-2BE8D1C83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892" y="414022"/>
            <a:ext cx="4747771" cy="456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73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7F9BDC2-48C4-48A2-82CC-2B2FB6080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92" y="288224"/>
            <a:ext cx="4169521" cy="45670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9C2152-B98A-446F-8AC5-1498A38CB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708" y="288224"/>
            <a:ext cx="4321098" cy="45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880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138A43-92AB-42FA-9CF1-5662FBF8A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986" y="465584"/>
            <a:ext cx="8426027" cy="421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93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90A8DE-D437-490E-9C9B-0169B8151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600" y="357939"/>
            <a:ext cx="5462800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0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Introduction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Methods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-US" sz="2000" b="1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2000" b="1" dirty="0"/>
              <a:t>Demo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sz="2000" b="1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diagram</a:t>
            </a:r>
            <a:endParaRPr dirty="0"/>
          </a:p>
        </p:txBody>
      </p:sp>
      <p:cxnSp>
        <p:nvCxnSpPr>
          <p:cNvPr id="293" name="Google Shape;293;p5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51" name="Google Shape;351;p51"/>
          <p:cNvGrpSpPr/>
          <p:nvPr/>
        </p:nvGrpSpPr>
        <p:grpSpPr>
          <a:xfrm>
            <a:off x="5345169" y="2907637"/>
            <a:ext cx="420458" cy="383731"/>
            <a:chOff x="1958520" y="2302574"/>
            <a:chExt cx="359213" cy="327807"/>
          </a:xfrm>
        </p:grpSpPr>
        <p:sp>
          <p:nvSpPr>
            <p:cNvPr id="352" name="Google Shape;352;p51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1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1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51"/>
          <p:cNvGrpSpPr/>
          <p:nvPr/>
        </p:nvGrpSpPr>
        <p:grpSpPr>
          <a:xfrm>
            <a:off x="5330852" y="3818025"/>
            <a:ext cx="449098" cy="415171"/>
            <a:chOff x="7384751" y="4147984"/>
            <a:chExt cx="380012" cy="351274"/>
          </a:xfrm>
        </p:grpSpPr>
        <p:sp>
          <p:nvSpPr>
            <p:cNvPr id="356" name="Google Shape;356;p51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1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1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1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1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C720C10-450E-4320-A51F-C2B85E4EF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844" y="928891"/>
            <a:ext cx="4559356" cy="395749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72432" y="3454476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85254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Thanks for your attention!</a:t>
            </a:r>
            <a:endParaRPr sz="3600"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C#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SE1402</a:t>
            </a: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72432" y="3454476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frameworks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Using C# programming language (</a:t>
            </a:r>
            <a:r>
              <a:rPr lang="en-US" dirty="0" err="1"/>
              <a:t>Winform</a:t>
            </a:r>
            <a:r>
              <a:rPr lang="en-US" dirty="0"/>
              <a:t>)</a:t>
            </a:r>
          </a:p>
          <a:p>
            <a:pPr algn="just" fontAlgn="base"/>
            <a:r>
              <a:rPr lang="en-US" b="0" i="0" dirty="0">
                <a:effectLst/>
                <a:latin typeface="Montserrat" panose="020B0604020202020204" charset="0"/>
              </a:rPr>
              <a:t>MVC design </a:t>
            </a:r>
            <a:r>
              <a:rPr lang="en-US" dirty="0">
                <a:latin typeface="Montserrat" panose="020B0604020202020204" charset="0"/>
              </a:rPr>
              <a:t>p</a:t>
            </a:r>
            <a:r>
              <a:rPr lang="en-US" b="0" i="0" dirty="0">
                <a:effectLst/>
                <a:latin typeface="Montserrat" panose="020B0604020202020204" charset="0"/>
              </a:rPr>
              <a:t>attern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Microsoft </a:t>
            </a:r>
            <a:r>
              <a:rPr lang="en-US" dirty="0" err="1"/>
              <a:t>sql</a:t>
            </a:r>
            <a:r>
              <a:rPr lang="en-US" dirty="0"/>
              <a:t> server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EntityFramework</a:t>
            </a:r>
            <a:endParaRPr lang="en-US"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610750" y="3453847"/>
            <a:ext cx="3220615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Methods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01140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</a:t>
            </a:r>
            <a:endParaRPr dirty="0"/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2755700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Signup</a:t>
            </a:r>
            <a:endParaRPr dirty="0"/>
          </a:p>
        </p:txBody>
      </p:sp>
      <p:sp>
        <p:nvSpPr>
          <p:cNvPr id="236" name="Google Shape;236;p46"/>
          <p:cNvSpPr txBox="1">
            <a:spLocks noGrp="1"/>
          </p:cNvSpPr>
          <p:nvPr>
            <p:ph type="subTitle" idx="1"/>
          </p:nvPr>
        </p:nvSpPr>
        <p:spPr>
          <a:xfrm>
            <a:off x="2755700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 up account</a:t>
            </a:r>
            <a:endParaRPr dirty="0"/>
          </a:p>
        </p:txBody>
      </p:sp>
      <p:sp>
        <p:nvSpPr>
          <p:cNvPr id="237" name="Google Shape;237;p46"/>
          <p:cNvSpPr txBox="1">
            <a:spLocks noGrp="1"/>
          </p:cNvSpPr>
          <p:nvPr>
            <p:ph type="title" idx="2"/>
          </p:nvPr>
        </p:nvSpPr>
        <p:spPr>
          <a:xfrm>
            <a:off x="4807233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Admin Form</a:t>
            </a:r>
            <a:endParaRPr dirty="0"/>
          </a:p>
        </p:txBody>
      </p:sp>
      <p:sp>
        <p:nvSpPr>
          <p:cNvPr id="238" name="Google Shape;238;p46"/>
          <p:cNvSpPr txBox="1">
            <a:spLocks noGrp="1"/>
          </p:cNvSpPr>
          <p:nvPr>
            <p:ph type="subTitle" idx="3"/>
          </p:nvPr>
        </p:nvSpPr>
        <p:spPr>
          <a:xfrm>
            <a:off x="4807233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management</a:t>
            </a:r>
            <a:endParaRPr dirty="0"/>
          </a:p>
        </p:txBody>
      </p:sp>
      <p:sp>
        <p:nvSpPr>
          <p:cNvPr id="239" name="Google Shape;239;p46"/>
          <p:cNvSpPr txBox="1">
            <a:spLocks noGrp="1"/>
          </p:cNvSpPr>
          <p:nvPr>
            <p:ph type="title" idx="5"/>
          </p:nvPr>
        </p:nvSpPr>
        <p:spPr>
          <a:xfrm>
            <a:off x="654254" y="263628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240" name="Google Shape;240;p46"/>
          <p:cNvSpPr txBox="1">
            <a:spLocks noGrp="1"/>
          </p:cNvSpPr>
          <p:nvPr>
            <p:ph type="subTitle" idx="6"/>
          </p:nvPr>
        </p:nvSpPr>
        <p:spPr>
          <a:xfrm>
            <a:off x="654254" y="332118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login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3653300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2" name="Google Shape;242;p46"/>
          <p:cNvCxnSpPr/>
          <p:nvPr/>
        </p:nvCxnSpPr>
        <p:spPr>
          <a:xfrm>
            <a:off x="5704830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43" name="Google Shape;243;p46"/>
          <p:cNvCxnSpPr/>
          <p:nvPr/>
        </p:nvCxnSpPr>
        <p:spPr>
          <a:xfrm>
            <a:off x="1551857" y="325720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4" name="Google Shape;244;p46"/>
          <p:cNvSpPr/>
          <p:nvPr/>
        </p:nvSpPr>
        <p:spPr>
          <a:xfrm>
            <a:off x="1345457" y="175546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46"/>
          <p:cNvSpPr/>
          <p:nvPr/>
        </p:nvSpPr>
        <p:spPr>
          <a:xfrm>
            <a:off x="3446900" y="1755452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6" name="Google Shape;246;p46"/>
          <p:cNvSpPr/>
          <p:nvPr/>
        </p:nvSpPr>
        <p:spPr>
          <a:xfrm>
            <a:off x="5498430" y="175546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37;p46">
            <a:extLst>
              <a:ext uri="{FF2B5EF4-FFF2-40B4-BE49-F238E27FC236}">
                <a16:creationId xmlns:a16="http://schemas.microsoft.com/office/drawing/2014/main" id="{9D4F1224-8029-46E1-B5EC-F33B986E64FB}"/>
              </a:ext>
            </a:extLst>
          </p:cNvPr>
          <p:cNvSpPr txBox="1">
            <a:spLocks/>
          </p:cNvSpPr>
          <p:nvPr/>
        </p:nvSpPr>
        <p:spPr>
          <a:xfrm>
            <a:off x="6930446" y="263628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User From</a:t>
            </a:r>
          </a:p>
        </p:txBody>
      </p:sp>
      <p:cxnSp>
        <p:nvCxnSpPr>
          <p:cNvPr id="25" name="Google Shape;242;p46">
            <a:extLst>
              <a:ext uri="{FF2B5EF4-FFF2-40B4-BE49-F238E27FC236}">
                <a16:creationId xmlns:a16="http://schemas.microsoft.com/office/drawing/2014/main" id="{73EC91E2-D434-4EA2-A411-19E6F19F1176}"/>
              </a:ext>
            </a:extLst>
          </p:cNvPr>
          <p:cNvCxnSpPr/>
          <p:nvPr/>
        </p:nvCxnSpPr>
        <p:spPr>
          <a:xfrm>
            <a:off x="7828046" y="3255864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6" name="Google Shape;238;p46">
            <a:extLst>
              <a:ext uri="{FF2B5EF4-FFF2-40B4-BE49-F238E27FC236}">
                <a16:creationId xmlns:a16="http://schemas.microsoft.com/office/drawing/2014/main" id="{71CD88CB-6F9D-47EC-A6A6-9833528F7057}"/>
              </a:ext>
            </a:extLst>
          </p:cNvPr>
          <p:cNvSpPr txBox="1">
            <a:spLocks/>
          </p:cNvSpPr>
          <p:nvPr/>
        </p:nvSpPr>
        <p:spPr>
          <a:xfrm>
            <a:off x="6930446" y="332118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/>
              <a:t>Listen to e-book, read book, search book</a:t>
            </a:r>
          </a:p>
        </p:txBody>
      </p:sp>
      <p:sp>
        <p:nvSpPr>
          <p:cNvPr id="2" name="Google Shape;246;p46">
            <a:extLst>
              <a:ext uri="{FF2B5EF4-FFF2-40B4-BE49-F238E27FC236}">
                <a16:creationId xmlns:a16="http://schemas.microsoft.com/office/drawing/2014/main" id="{DF24BA96-4244-46B4-B8A4-853B7140720D}"/>
              </a:ext>
            </a:extLst>
          </p:cNvPr>
          <p:cNvSpPr/>
          <p:nvPr/>
        </p:nvSpPr>
        <p:spPr>
          <a:xfrm>
            <a:off x="7580681" y="1759361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" name="Google Shape;14052;p85">
            <a:extLst>
              <a:ext uri="{FF2B5EF4-FFF2-40B4-BE49-F238E27FC236}">
                <a16:creationId xmlns:a16="http://schemas.microsoft.com/office/drawing/2014/main" id="{FC8FA008-6B6D-4C60-979A-EBF7512B99EA}"/>
              </a:ext>
            </a:extLst>
          </p:cNvPr>
          <p:cNvGrpSpPr/>
          <p:nvPr/>
        </p:nvGrpSpPr>
        <p:grpSpPr>
          <a:xfrm>
            <a:off x="1520614" y="1930422"/>
            <a:ext cx="334279" cy="334661"/>
            <a:chOff x="3725461" y="2444712"/>
            <a:chExt cx="334279" cy="334661"/>
          </a:xfrm>
          <a:solidFill>
            <a:schemeClr val="tx1"/>
          </a:solidFill>
        </p:grpSpPr>
        <p:sp>
          <p:nvSpPr>
            <p:cNvPr id="46" name="Google Shape;14053;p85">
              <a:extLst>
                <a:ext uri="{FF2B5EF4-FFF2-40B4-BE49-F238E27FC236}">
                  <a16:creationId xmlns:a16="http://schemas.microsoft.com/office/drawing/2014/main" id="{B639A8B2-75B4-40CE-A721-51F1740E3755}"/>
                </a:ext>
              </a:extLst>
            </p:cNvPr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54;p85">
              <a:extLst>
                <a:ext uri="{FF2B5EF4-FFF2-40B4-BE49-F238E27FC236}">
                  <a16:creationId xmlns:a16="http://schemas.microsoft.com/office/drawing/2014/main" id="{BD3CEAA5-80E9-410D-991A-FF430B9DC40F}"/>
                </a:ext>
              </a:extLst>
            </p:cNvPr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55;p85">
              <a:extLst>
                <a:ext uri="{FF2B5EF4-FFF2-40B4-BE49-F238E27FC236}">
                  <a16:creationId xmlns:a16="http://schemas.microsoft.com/office/drawing/2014/main" id="{17D90058-C3C2-4100-B8B1-036ADC4AEC8F}"/>
                </a:ext>
              </a:extLst>
            </p:cNvPr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056;p85">
              <a:extLst>
                <a:ext uri="{FF2B5EF4-FFF2-40B4-BE49-F238E27FC236}">
                  <a16:creationId xmlns:a16="http://schemas.microsoft.com/office/drawing/2014/main" id="{002DAAD8-7055-4F6F-9B00-4952DB8F1FBD}"/>
                </a:ext>
              </a:extLst>
            </p:cNvPr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057;p85">
              <a:extLst>
                <a:ext uri="{FF2B5EF4-FFF2-40B4-BE49-F238E27FC236}">
                  <a16:creationId xmlns:a16="http://schemas.microsoft.com/office/drawing/2014/main" id="{44E3DA3C-69E2-4E98-B0F2-0AC4B414C7F8}"/>
                </a:ext>
              </a:extLst>
            </p:cNvPr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058;p85">
              <a:extLst>
                <a:ext uri="{FF2B5EF4-FFF2-40B4-BE49-F238E27FC236}">
                  <a16:creationId xmlns:a16="http://schemas.microsoft.com/office/drawing/2014/main" id="{5202A269-1B43-4A53-9A08-B18735CF8C47}"/>
                </a:ext>
              </a:extLst>
            </p:cNvPr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059;p85">
              <a:extLst>
                <a:ext uri="{FF2B5EF4-FFF2-40B4-BE49-F238E27FC236}">
                  <a16:creationId xmlns:a16="http://schemas.microsoft.com/office/drawing/2014/main" id="{48307BC6-83D0-48AA-AAD9-1AB46FA9A514}"/>
                </a:ext>
              </a:extLst>
            </p:cNvPr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7" name="Google Shape;13204;p83">
            <a:extLst>
              <a:ext uri="{FF2B5EF4-FFF2-40B4-BE49-F238E27FC236}">
                <a16:creationId xmlns:a16="http://schemas.microsoft.com/office/drawing/2014/main" id="{618E75E0-7A63-4010-A58B-BBAEA21A2023}"/>
              </a:ext>
            </a:extLst>
          </p:cNvPr>
          <p:cNvGrpSpPr/>
          <p:nvPr/>
        </p:nvGrpSpPr>
        <p:grpSpPr>
          <a:xfrm>
            <a:off x="5673531" y="1943064"/>
            <a:ext cx="334398" cy="299953"/>
            <a:chOff x="2411823" y="4303999"/>
            <a:chExt cx="334398" cy="299953"/>
          </a:xfrm>
          <a:solidFill>
            <a:schemeClr val="tx1"/>
          </a:solidFill>
        </p:grpSpPr>
        <p:sp>
          <p:nvSpPr>
            <p:cNvPr id="58" name="Google Shape;13205;p83">
              <a:extLst>
                <a:ext uri="{FF2B5EF4-FFF2-40B4-BE49-F238E27FC236}">
                  <a16:creationId xmlns:a16="http://schemas.microsoft.com/office/drawing/2014/main" id="{981AE01F-6DAA-4B66-98CE-B0DF25630AFF}"/>
                </a:ext>
              </a:extLst>
            </p:cNvPr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206;p83">
              <a:extLst>
                <a:ext uri="{FF2B5EF4-FFF2-40B4-BE49-F238E27FC236}">
                  <a16:creationId xmlns:a16="http://schemas.microsoft.com/office/drawing/2014/main" id="{1661ACC9-7DD7-4BF0-89DF-6804FA7007CD}"/>
                </a:ext>
              </a:extLst>
            </p:cNvPr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207;p83">
              <a:extLst>
                <a:ext uri="{FF2B5EF4-FFF2-40B4-BE49-F238E27FC236}">
                  <a16:creationId xmlns:a16="http://schemas.microsoft.com/office/drawing/2014/main" id="{75AD8A60-07A6-41D5-AA95-AEE565D4AD5E}"/>
                </a:ext>
              </a:extLst>
            </p:cNvPr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208;p83">
              <a:extLst>
                <a:ext uri="{FF2B5EF4-FFF2-40B4-BE49-F238E27FC236}">
                  <a16:creationId xmlns:a16="http://schemas.microsoft.com/office/drawing/2014/main" id="{79FB5ED2-0415-4341-9415-4BD9367F8342}"/>
                </a:ext>
              </a:extLst>
            </p:cNvPr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209;p83">
              <a:extLst>
                <a:ext uri="{FF2B5EF4-FFF2-40B4-BE49-F238E27FC236}">
                  <a16:creationId xmlns:a16="http://schemas.microsoft.com/office/drawing/2014/main" id="{3562C975-4F78-4BF2-B89E-173D4BB96608}"/>
                </a:ext>
              </a:extLst>
            </p:cNvPr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210;p83">
              <a:extLst>
                <a:ext uri="{FF2B5EF4-FFF2-40B4-BE49-F238E27FC236}">
                  <a16:creationId xmlns:a16="http://schemas.microsoft.com/office/drawing/2014/main" id="{B49616F2-0DD1-4CC6-8CBF-4E48F43B16BD}"/>
                </a:ext>
              </a:extLst>
            </p:cNvPr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211;p83">
              <a:extLst>
                <a:ext uri="{FF2B5EF4-FFF2-40B4-BE49-F238E27FC236}">
                  <a16:creationId xmlns:a16="http://schemas.microsoft.com/office/drawing/2014/main" id="{FF9D6EEC-53A7-4D5E-950E-E6A158BA0E16}"/>
                </a:ext>
              </a:extLst>
            </p:cNvPr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13303;p83">
            <a:extLst>
              <a:ext uri="{FF2B5EF4-FFF2-40B4-BE49-F238E27FC236}">
                <a16:creationId xmlns:a16="http://schemas.microsoft.com/office/drawing/2014/main" id="{51138F4D-3E1E-4232-88B0-FDAD9E8BAAD0}"/>
              </a:ext>
            </a:extLst>
          </p:cNvPr>
          <p:cNvGrpSpPr/>
          <p:nvPr/>
        </p:nvGrpSpPr>
        <p:grpSpPr>
          <a:xfrm>
            <a:off x="3625691" y="1969678"/>
            <a:ext cx="364708" cy="295405"/>
            <a:chOff x="3967437" y="3837102"/>
            <a:chExt cx="364708" cy="295405"/>
          </a:xfrm>
          <a:solidFill>
            <a:schemeClr val="tx1"/>
          </a:solidFill>
        </p:grpSpPr>
        <p:sp>
          <p:nvSpPr>
            <p:cNvPr id="66" name="Google Shape;13304;p83">
              <a:extLst>
                <a:ext uri="{FF2B5EF4-FFF2-40B4-BE49-F238E27FC236}">
                  <a16:creationId xmlns:a16="http://schemas.microsoft.com/office/drawing/2014/main" id="{03DCBD04-829C-4A49-A038-4FCE0E134A3C}"/>
                </a:ext>
              </a:extLst>
            </p:cNvPr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305;p83">
              <a:extLst>
                <a:ext uri="{FF2B5EF4-FFF2-40B4-BE49-F238E27FC236}">
                  <a16:creationId xmlns:a16="http://schemas.microsoft.com/office/drawing/2014/main" id="{5DB23FDE-E6D1-4539-85BE-613754616509}"/>
                </a:ext>
              </a:extLst>
            </p:cNvPr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306;p83">
              <a:extLst>
                <a:ext uri="{FF2B5EF4-FFF2-40B4-BE49-F238E27FC236}">
                  <a16:creationId xmlns:a16="http://schemas.microsoft.com/office/drawing/2014/main" id="{8BBDB0C2-4DB5-4A9D-B853-217F839FA12A}"/>
                </a:ext>
              </a:extLst>
            </p:cNvPr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307;p83">
              <a:extLst>
                <a:ext uri="{FF2B5EF4-FFF2-40B4-BE49-F238E27FC236}">
                  <a16:creationId xmlns:a16="http://schemas.microsoft.com/office/drawing/2014/main" id="{DC7B9E4F-9436-4CD8-9750-43EF7C10F35A}"/>
                </a:ext>
              </a:extLst>
            </p:cNvPr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308;p83">
              <a:extLst>
                <a:ext uri="{FF2B5EF4-FFF2-40B4-BE49-F238E27FC236}">
                  <a16:creationId xmlns:a16="http://schemas.microsoft.com/office/drawing/2014/main" id="{678FE84E-FD93-4739-9E36-BC84BBA6C52E}"/>
                </a:ext>
              </a:extLst>
            </p:cNvPr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12424;p82">
            <a:extLst>
              <a:ext uri="{FF2B5EF4-FFF2-40B4-BE49-F238E27FC236}">
                <a16:creationId xmlns:a16="http://schemas.microsoft.com/office/drawing/2014/main" id="{24DB057F-6160-4ED5-A7F1-C5635B0E62BF}"/>
              </a:ext>
            </a:extLst>
          </p:cNvPr>
          <p:cNvGrpSpPr/>
          <p:nvPr/>
        </p:nvGrpSpPr>
        <p:grpSpPr>
          <a:xfrm>
            <a:off x="7763859" y="1926386"/>
            <a:ext cx="363243" cy="328585"/>
            <a:chOff x="2633105" y="2431859"/>
            <a:chExt cx="363243" cy="328585"/>
          </a:xfrm>
          <a:solidFill>
            <a:schemeClr val="tx1"/>
          </a:solidFill>
        </p:grpSpPr>
        <p:sp>
          <p:nvSpPr>
            <p:cNvPr id="72" name="Google Shape;12425;p82">
              <a:extLst>
                <a:ext uri="{FF2B5EF4-FFF2-40B4-BE49-F238E27FC236}">
                  <a16:creationId xmlns:a16="http://schemas.microsoft.com/office/drawing/2014/main" id="{5F8E08DA-EE04-4271-A384-8D88FB942F90}"/>
                </a:ext>
              </a:extLst>
            </p:cNvPr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6;p82">
              <a:extLst>
                <a:ext uri="{FF2B5EF4-FFF2-40B4-BE49-F238E27FC236}">
                  <a16:creationId xmlns:a16="http://schemas.microsoft.com/office/drawing/2014/main" id="{F0E4FF14-93B6-40ED-B93A-AA9E70B6EECD}"/>
                </a:ext>
              </a:extLst>
            </p:cNvPr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27;p82">
              <a:extLst>
                <a:ext uri="{FF2B5EF4-FFF2-40B4-BE49-F238E27FC236}">
                  <a16:creationId xmlns:a16="http://schemas.microsoft.com/office/drawing/2014/main" id="{56BD68AA-E3FD-437F-9CF6-C99A2A4D0E7E}"/>
                </a:ext>
              </a:extLst>
            </p:cNvPr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28;p82">
              <a:extLst>
                <a:ext uri="{FF2B5EF4-FFF2-40B4-BE49-F238E27FC236}">
                  <a16:creationId xmlns:a16="http://schemas.microsoft.com/office/drawing/2014/main" id="{3B21A1FC-CEE9-4EC8-9186-AADECB1EA854}"/>
                </a:ext>
              </a:extLst>
            </p:cNvPr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429;p82">
              <a:extLst>
                <a:ext uri="{FF2B5EF4-FFF2-40B4-BE49-F238E27FC236}">
                  <a16:creationId xmlns:a16="http://schemas.microsoft.com/office/drawing/2014/main" id="{BF7733A1-DD3A-4F1C-BC6E-7BC245A0E918}"/>
                </a:ext>
              </a:extLst>
            </p:cNvPr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430;p82">
              <a:extLst>
                <a:ext uri="{FF2B5EF4-FFF2-40B4-BE49-F238E27FC236}">
                  <a16:creationId xmlns:a16="http://schemas.microsoft.com/office/drawing/2014/main" id="{00651EA1-E2EC-4AD5-83FE-CAF8EC723E2F}"/>
                </a:ext>
              </a:extLst>
            </p:cNvPr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431;p82">
              <a:extLst>
                <a:ext uri="{FF2B5EF4-FFF2-40B4-BE49-F238E27FC236}">
                  <a16:creationId xmlns:a16="http://schemas.microsoft.com/office/drawing/2014/main" id="{EB2026A0-659F-4D14-905B-8A1442EADFA3}"/>
                </a:ext>
              </a:extLst>
            </p:cNvPr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432;p82">
              <a:extLst>
                <a:ext uri="{FF2B5EF4-FFF2-40B4-BE49-F238E27FC236}">
                  <a16:creationId xmlns:a16="http://schemas.microsoft.com/office/drawing/2014/main" id="{F4753AFB-0C7A-4B4D-B071-B5F86CA331BC}"/>
                </a:ext>
              </a:extLst>
            </p:cNvPr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2743350" y="3981891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Login form</a:t>
            </a:r>
            <a:endParaRPr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053535-4B38-4C0E-A56D-B5E858EFE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140" y="1012107"/>
            <a:ext cx="5017720" cy="29101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9"/>
          <p:cNvSpPr txBox="1">
            <a:spLocks noGrp="1"/>
          </p:cNvSpPr>
          <p:nvPr>
            <p:ph type="title"/>
          </p:nvPr>
        </p:nvSpPr>
        <p:spPr>
          <a:xfrm>
            <a:off x="5684500" y="2514707"/>
            <a:ext cx="31593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 up form</a:t>
            </a:r>
            <a:endParaRPr dirty="0"/>
          </a:p>
        </p:txBody>
      </p:sp>
      <p:cxnSp>
        <p:nvCxnSpPr>
          <p:cNvPr id="2047" name="Google Shape;2047;p59"/>
          <p:cNvCxnSpPr/>
          <p:nvPr/>
        </p:nvCxnSpPr>
        <p:spPr>
          <a:xfrm>
            <a:off x="8843800" y="392547"/>
            <a:ext cx="0" cy="4358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60B1332-30B9-438C-9661-970A69AD2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01" y="1136983"/>
            <a:ext cx="5333071" cy="31101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Admin form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E398BEF-F138-44C7-824A-4DD63BA7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22" y="859473"/>
            <a:ext cx="7617708" cy="42138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84</Words>
  <Application>Microsoft Office PowerPoint</Application>
  <PresentationFormat>On-screen Show (16:9)</PresentationFormat>
  <Paragraphs>42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</vt:lpstr>
      <vt:lpstr>Montserrat ExtraLight</vt:lpstr>
      <vt:lpstr>Times New Roman</vt:lpstr>
      <vt:lpstr>Montserrat ExtraBold</vt:lpstr>
      <vt:lpstr>Montserrat</vt:lpstr>
      <vt:lpstr>Futuristic Background by Slidesgo</vt:lpstr>
      <vt:lpstr>E-book app</vt:lpstr>
      <vt:lpstr>CONTENTS</vt:lpstr>
      <vt:lpstr>Introduction</vt:lpstr>
      <vt:lpstr>IT frameworks </vt:lpstr>
      <vt:lpstr>Methods</vt:lpstr>
      <vt:lpstr>GUI</vt:lpstr>
      <vt:lpstr>Login form</vt:lpstr>
      <vt:lpstr>Sign up form</vt:lpstr>
      <vt:lpstr>Admin form</vt:lpstr>
      <vt:lpstr>User form</vt:lpstr>
      <vt:lpstr>Security</vt:lpstr>
      <vt:lpstr>PowerPoint Presentation</vt:lpstr>
      <vt:lpstr>Singleton</vt:lpstr>
      <vt:lpstr>Core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Database diagram</vt:lpstr>
      <vt:lpstr>Demo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Online</dc:title>
  <cp:lastModifiedBy>irisnguyen</cp:lastModifiedBy>
  <cp:revision>31</cp:revision>
  <dcterms:modified xsi:type="dcterms:W3CDTF">2020-11-13T14:59:12Z</dcterms:modified>
</cp:coreProperties>
</file>